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59" r:id="rId5"/>
    <p:sldId id="257" r:id="rId6"/>
    <p:sldId id="266" r:id="rId7"/>
    <p:sldId id="262" r:id="rId8"/>
    <p:sldId id="261" r:id="rId9"/>
    <p:sldId id="265" r:id="rId10"/>
    <p:sldId id="263" r:id="rId11"/>
    <p:sldId id="264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6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373B-250F-6446-8CBC-66E18218FE48}" type="datetimeFigureOut">
              <a:rPr lang="en-US" smtClean="0"/>
              <a:t>7/7/16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38F43-07FC-D54A-8B6C-ADA7A8BD5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Projected density around Peas vs. sample matched in luminosity and redshift</a:t>
            </a:r>
          </a:p>
          <a:p>
            <a:r>
              <a:rPr lang="en-US" dirty="0" smtClean="0"/>
              <a:t>Looked within 1Mpc, and </a:t>
            </a:r>
            <a:r>
              <a:rPr lang="en-US" dirty="0" err="1" smtClean="0"/>
              <a:t>imag</a:t>
            </a:r>
            <a:r>
              <a:rPr lang="en-US" dirty="0" smtClean="0"/>
              <a:t> &gt; -20.5 </a:t>
            </a:r>
          </a:p>
          <a:p>
            <a:r>
              <a:rPr lang="en-US" dirty="0" smtClean="0"/>
              <a:t>Peas lie in lower density regions than typical gal at same </a:t>
            </a:r>
            <a:r>
              <a:rPr lang="en-US" dirty="0" err="1" smtClean="0"/>
              <a:t>i</a:t>
            </a:r>
            <a:r>
              <a:rPr lang="en-US" dirty="0" smtClean="0"/>
              <a:t>-band luminosity</a:t>
            </a:r>
          </a:p>
          <a:p>
            <a:r>
              <a:rPr lang="en-US" dirty="0" smtClean="0"/>
              <a:t>KS test 8 sigma</a:t>
            </a:r>
          </a:p>
          <a:p>
            <a:r>
              <a:rPr lang="en-US" dirty="0" smtClean="0"/>
              <a:t>Median environmental density less than 2/3rds normal galaxies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(10,20 &amp; 40 </a:t>
            </a:r>
            <a:r>
              <a:rPr lang="en-US" sz="1200" b="1" dirty="0" err="1" smtClean="0"/>
              <a:t>Mpc</a:t>
            </a:r>
            <a:r>
              <a:rPr lang="en-US" sz="1200" b="1" dirty="0" smtClean="0"/>
              <a:t>/h) – red circles</a:t>
            </a:r>
          </a:p>
          <a:p>
            <a:r>
              <a:rPr lang="en-US" dirty="0" smtClean="0"/>
              <a:t>Strongly prefer low density environments. . .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9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A1B8-256A-4043-B15C-DABA2CFBA9E7}" type="datetimeFigureOut">
              <a:rPr lang="en-US" smtClean="0"/>
              <a:t>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Urry</a:t>
            </a:r>
            <a:r>
              <a:rPr lang="en-US" dirty="0" smtClean="0"/>
              <a:t> Group Weekly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Thursday, July 7th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5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721" y="23577"/>
            <a:ext cx="2248161" cy="3151593"/>
          </a:xfrm>
        </p:spPr>
        <p:txBody>
          <a:bodyPr>
            <a:normAutofit/>
          </a:bodyPr>
          <a:lstStyle/>
          <a:p>
            <a:r>
              <a:rPr lang="en-US" dirty="0" smtClean="0"/>
              <a:t>Images of DR 12 Peas Stripe 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578"/>
            <a:ext cx="8229600" cy="1143000"/>
          </a:xfrm>
        </p:spPr>
        <p:txBody>
          <a:bodyPr/>
          <a:lstStyle/>
          <a:p>
            <a:r>
              <a:rPr lang="en-US" dirty="0" smtClean="0"/>
              <a:t>Images of peas Stripe 82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74" y="23578"/>
            <a:ext cx="5936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57" y="-1024723"/>
            <a:ext cx="6794500" cy="535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1832"/>
            <a:ext cx="4254973" cy="4216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07" y="2641154"/>
            <a:ext cx="4036093" cy="4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94" y="274638"/>
            <a:ext cx="6347506" cy="640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292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Cardamone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800" y="2535400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Projected density around Peas vs. sample matched in luminosity and redshift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Looked within projected 1Mpc, and </a:t>
            </a:r>
            <a:r>
              <a:rPr lang="en-US" sz="2000" i="1" dirty="0" err="1" smtClean="0"/>
              <a:t>imag</a:t>
            </a:r>
            <a:r>
              <a:rPr lang="en-US" sz="2000" i="1" dirty="0" smtClean="0"/>
              <a:t> &gt; -20.5 </a:t>
            </a:r>
          </a:p>
        </p:txBody>
      </p:sp>
    </p:spTree>
    <p:extLst>
      <p:ext uri="{BB962C8B-B14F-4D97-AF65-F5344CB8AC3E}">
        <p14:creationId xmlns:p14="http://schemas.microsoft.com/office/powerpoint/2010/main" val="6921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91"/>
            <a:ext cx="9144000" cy="8405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74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Kevin’s HST </a:t>
            </a:r>
            <a:r>
              <a:rPr lang="en-US" sz="2200" b="1" dirty="0" smtClean="0"/>
              <a:t>SNAP </a:t>
            </a:r>
            <a:r>
              <a:rPr lang="en-US" sz="2200" b="1" dirty="0" smtClean="0"/>
              <a:t>proposal / </a:t>
            </a:r>
            <a:r>
              <a:rPr lang="en-US" sz="2200" b="1" dirty="0" smtClean="0"/>
              <a:t>~15 </a:t>
            </a:r>
            <a:r>
              <a:rPr lang="en-US" sz="2200" b="1" dirty="0" err="1" smtClean="0"/>
              <a:t>Mpc</a:t>
            </a:r>
            <a:r>
              <a:rPr lang="en-US" sz="2200" b="1" dirty="0" smtClean="0"/>
              <a:t>/h to nearest DR7 LRGs</a:t>
            </a:r>
          </a:p>
          <a:p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82933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Environment of Green Peas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idea – match </a:t>
            </a:r>
            <a:r>
              <a:rPr lang="en-US" dirty="0" smtClean="0"/>
              <a:t>peas to a Mock Universe</a:t>
            </a:r>
          </a:p>
          <a:p>
            <a:r>
              <a:rPr lang="en-US" dirty="0" smtClean="0"/>
              <a:t>Looking at abundance matching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distance to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(W/in </a:t>
            </a:r>
            <a:r>
              <a:rPr lang="en-US" dirty="0" err="1" smtClean="0"/>
              <a:t>Mstar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e.g., distribution of Neighbors within 1/5 </a:t>
            </a:r>
            <a:r>
              <a:rPr lang="en-US" dirty="0" err="1" smtClean="0"/>
              <a:t>Mpc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1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74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Searching for Pea Neighbors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42" y="1189374"/>
            <a:ext cx="8637778" cy="49916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Starting with the original sample of 80 peas, looking within 50 </a:t>
            </a:r>
            <a:r>
              <a:rPr lang="en-US" dirty="0" err="1" smtClean="0"/>
              <a:t>Mpc</a:t>
            </a:r>
            <a:r>
              <a:rPr lang="en-US" dirty="0"/>
              <a:t> </a:t>
            </a:r>
            <a:r>
              <a:rPr lang="en-US" dirty="0" smtClean="0"/>
              <a:t>projected</a:t>
            </a:r>
          </a:p>
          <a:p>
            <a:pPr marL="0" indent="0">
              <a:buNone/>
            </a:pPr>
            <a:r>
              <a:rPr lang="en-US" dirty="0" smtClean="0"/>
              <a:t>Neighbors found with </a:t>
            </a:r>
            <a:r>
              <a:rPr lang="en-US" dirty="0" err="1" smtClean="0"/>
              <a:t>specz</a:t>
            </a:r>
            <a:r>
              <a:rPr lang="en-US" dirty="0" smtClean="0"/>
              <a:t>         					427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Neighbors in photometric catalog      </a:t>
            </a:r>
            <a:r>
              <a:rPr lang="en-US" dirty="0" smtClean="0"/>
              <a:t>			120595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with photo </a:t>
            </a:r>
            <a:r>
              <a:rPr lang="en-US" dirty="0" smtClean="0"/>
              <a:t>redshift </a:t>
            </a:r>
            <a:r>
              <a:rPr lang="en-US" dirty="0" err="1" smtClean="0"/>
              <a:t>est</a:t>
            </a:r>
            <a:r>
              <a:rPr lang="en-US" dirty="0"/>
              <a:t>       </a:t>
            </a:r>
            <a:r>
              <a:rPr lang="en-US" dirty="0" smtClean="0"/>
              <a:t>		20743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w/ </a:t>
            </a:r>
            <a:r>
              <a:rPr lang="en-US" dirty="0" err="1"/>
              <a:t>photoz</a:t>
            </a:r>
            <a:r>
              <a:rPr lang="en-US" dirty="0"/>
              <a:t> in 1sig of </a:t>
            </a:r>
            <a:r>
              <a:rPr lang="en-US" dirty="0" smtClean="0"/>
              <a:t>pea z </a:t>
            </a:r>
            <a:r>
              <a:rPr lang="en-US" dirty="0"/>
              <a:t>        9844 </a:t>
            </a:r>
          </a:p>
          <a:p>
            <a:pPr marL="0" indent="0">
              <a:buNone/>
            </a:pPr>
            <a:r>
              <a:rPr lang="en-US" dirty="0" smtClean="0"/>
              <a:t>							+ -&gt; photo </a:t>
            </a:r>
            <a:r>
              <a:rPr lang="en-US" dirty="0"/>
              <a:t>error class 1        3560 </a:t>
            </a:r>
          </a:p>
          <a:p>
            <a:pPr marL="0" indent="0">
              <a:buNone/>
            </a:pPr>
            <a:r>
              <a:rPr lang="en-US" i="1" dirty="0" smtClean="0"/>
              <a:t>*** only a handful (35) remain if looking within 5 </a:t>
            </a:r>
            <a:r>
              <a:rPr lang="en-US" i="1" dirty="0" err="1" smtClean="0"/>
              <a:t>Mpc</a:t>
            </a:r>
            <a:r>
              <a:rPr lang="is-IS" i="1" dirty="0" smtClean="0"/>
              <a:t>… ***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22113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Compute 3D distance between a pea &amp; a neighbor using redshifts </a:t>
            </a:r>
            <a:r>
              <a:rPr lang="en-US" dirty="0" smtClean="0"/>
              <a:t>(</a:t>
            </a:r>
            <a:r>
              <a:rPr lang="en-US" dirty="0" err="1" smtClean="0"/>
              <a:t>lumdist.pro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Find a selection sample for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. . . </a:t>
            </a:r>
          </a:p>
          <a:p>
            <a:r>
              <a:rPr lang="en-US" dirty="0" smtClean="0"/>
              <a:t>Finalize DR12 selection of peas for follow-ups (still cleaning), figure out how to avoid galaxies!</a:t>
            </a:r>
          </a:p>
          <a:p>
            <a:r>
              <a:rPr lang="en-US" dirty="0" smtClean="0"/>
              <a:t>Start learning </a:t>
            </a:r>
            <a:r>
              <a:rPr lang="en-US" dirty="0" err="1" smtClean="0"/>
              <a:t>compute.sciserver.org</a:t>
            </a:r>
            <a:r>
              <a:rPr lang="en-US" dirty="0" smtClean="0"/>
              <a:t> (Read in a catalog from </a:t>
            </a:r>
            <a:r>
              <a:rPr lang="en-US" dirty="0" err="1" smtClean="0"/>
              <a:t>casjobs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6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473200"/>
            <a:ext cx="9055100" cy="5384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Photo-z catalog compared to spec for the DR12 Peas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Peas in DR12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Sample was 251 in color, 80 SF spectra (9 stripe 82)</a:t>
            </a:r>
          </a:p>
          <a:p>
            <a:r>
              <a:rPr lang="en-US" dirty="0" smtClean="0"/>
              <a:t>DR12 search 4155 in color / size / EW OIII</a:t>
            </a:r>
          </a:p>
          <a:p>
            <a:pPr lvl="1"/>
            <a:r>
              <a:rPr lang="en-US" dirty="0" smtClean="0"/>
              <a:t>Portsmouth Gandalf fits: 2203</a:t>
            </a:r>
          </a:p>
          <a:p>
            <a:pPr lvl="1"/>
            <a:r>
              <a:rPr lang="en-US" dirty="0" smtClean="0"/>
              <a:t>Star Forming BPT 1469</a:t>
            </a:r>
            <a:r>
              <a:rPr lang="en-US" b="1" dirty="0"/>
              <a:t> </a:t>
            </a:r>
            <a:r>
              <a:rPr lang="en-US" b="1" dirty="0" smtClean="0"/>
              <a:t>- </a:t>
            </a:r>
            <a:r>
              <a:rPr lang="is-IS" b="1" dirty="0" smtClean="0"/>
              <a:t>1346</a:t>
            </a:r>
            <a:r>
              <a:rPr lang="en-US" dirty="0" smtClean="0"/>
              <a:t> w/ clean </a:t>
            </a:r>
            <a:r>
              <a:rPr lang="en-US" dirty="0" err="1" smtClean="0"/>
              <a:t>phot</a:t>
            </a:r>
            <a:endParaRPr lang="en-US" b="1" dirty="0" smtClean="0"/>
          </a:p>
          <a:p>
            <a:pPr lvl="1"/>
            <a:r>
              <a:rPr lang="en-US" dirty="0" smtClean="0"/>
              <a:t>(45 in Stripe 82)</a:t>
            </a:r>
          </a:p>
          <a:p>
            <a:r>
              <a:rPr lang="en-US" dirty="0" smtClean="0"/>
              <a:t>Note this recovers 57 of the 80 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3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from Original 80 not recovered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8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n-US" dirty="0" smtClean="0"/>
              <a:t> BAD photometry – near bright objects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r>
              <a:rPr lang="en-US" dirty="0" smtClean="0"/>
              <a:t>2 not in Portsmouth Catalog</a:t>
            </a:r>
          </a:p>
          <a:p>
            <a:r>
              <a:rPr lang="en-US" dirty="0" smtClean="0"/>
              <a:t>3 had EW &lt; 0.5</a:t>
            </a:r>
            <a:endParaRPr lang="is-IS" dirty="0" smtClean="0"/>
          </a:p>
          <a:p>
            <a:r>
              <a:rPr lang="is-IS" dirty="0" smtClean="0"/>
              <a:t>15 Not classified as ‘Star Forming’ in BPT</a:t>
            </a:r>
          </a:p>
          <a:p>
            <a:pPr lvl="1"/>
            <a:r>
              <a:rPr lang="is-IS" dirty="0" smtClean="0"/>
              <a:t>(Seyfert, Composite, LINER)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08" y="2174795"/>
            <a:ext cx="4965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370</Words>
  <Application>Microsoft Macintosh PowerPoint</Application>
  <PresentationFormat>On-screen Show (4:3)</PresentationFormat>
  <Paragraphs>53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Urry Group Weekly Update</vt:lpstr>
      <vt:lpstr>Cardamone et al. 2009</vt:lpstr>
      <vt:lpstr>PowerPoint Presentation</vt:lpstr>
      <vt:lpstr>Mapping Environment of Green Peas</vt:lpstr>
      <vt:lpstr>Searching for Pea Neighbors</vt:lpstr>
      <vt:lpstr>To Dos: </vt:lpstr>
      <vt:lpstr>Photo-z catalog compared to spec for the DR12 Peas</vt:lpstr>
      <vt:lpstr>Search for Peas in DR12</vt:lpstr>
      <vt:lpstr>8 from Original 80 not recovered</vt:lpstr>
      <vt:lpstr>Images of DR 12 Peas Stripe 82</vt:lpstr>
      <vt:lpstr>Images of peas Stripe 82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Urry Group Weekly Update</dc:title>
  <dc:creator>Wheelock College</dc:creator>
  <cp:lastModifiedBy>Wheelock College</cp:lastModifiedBy>
  <cp:revision>60</cp:revision>
  <dcterms:created xsi:type="dcterms:W3CDTF">2016-07-07T13:01:48Z</dcterms:created>
  <dcterms:modified xsi:type="dcterms:W3CDTF">2016-07-07T19:12:19Z</dcterms:modified>
</cp:coreProperties>
</file>